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8" r:id="rId10"/>
    <p:sldId id="287" r:id="rId11"/>
    <p:sldId id="288" r:id="rId12"/>
    <p:sldId id="266" r:id="rId13"/>
    <p:sldId id="283" r:id="rId14"/>
    <p:sldId id="284" r:id="rId15"/>
    <p:sldId id="285" r:id="rId16"/>
    <p:sldId id="286" r:id="rId17"/>
    <p:sldId id="271" r:id="rId18"/>
    <p:sldId id="279" r:id="rId19"/>
    <p:sldId id="280" r:id="rId20"/>
    <p:sldId id="277" r:id="rId2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26D8-B71C-416A-BFEF-F5946F6C631A}" type="datetimeFigureOut">
              <a:rPr lang="ro-RO" smtClean="0"/>
              <a:pPr/>
              <a:t>04.02.2019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E3A3-038F-498E-A440-D83DCD2B8904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857364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tx2"/>
                </a:solidFill>
                <a:latin typeface="Broadway" pitchFamily="82" charset="0"/>
              </a:rPr>
              <a:t>TEST DE EVALUARE</a:t>
            </a:r>
          </a:p>
          <a:p>
            <a:pPr algn="ctr"/>
            <a:r>
              <a:rPr lang="ro-RO" sz="3200" dirty="0" smtClean="0">
                <a:solidFill>
                  <a:schemeClr val="tx2"/>
                </a:solidFill>
                <a:latin typeface="Arial Narrow" pitchFamily="34" charset="0"/>
              </a:rPr>
              <a:t>UNIVERSUL ŞI SISTEMUL SOLAR</a:t>
            </a:r>
            <a:endParaRPr lang="ro-RO" sz="3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4" descr="Galaxy-600px-14fp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00372"/>
            <a:ext cx="3794422" cy="213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5286380" y="6143644"/>
            <a:ext cx="3857620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ÎNCEPE TESTUL</a:t>
            </a:r>
            <a:endParaRPr lang="ro-R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Marte este numită „Planeta Roșie”</a:t>
            </a:r>
            <a:endParaRPr lang="ro-RO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8.Planeta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Venus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este numită „Luceafărul”</a:t>
            </a:r>
            <a:endParaRPr lang="ro-RO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PLANETA DIN IMAGINE ESTE:</a:t>
            </a:r>
            <a:endParaRPr lang="ro-RO" dirty="0"/>
          </a:p>
        </p:txBody>
      </p:sp>
      <p:pic>
        <p:nvPicPr>
          <p:cNvPr id="10" name="Content Placeholder 9" descr="jupiter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928802"/>
            <a:ext cx="3557245" cy="2667934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714480" y="157161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MARTE</a:t>
            </a:r>
            <a:endParaRPr lang="ro-RO" sz="3600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1714480" y="242886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JUPITER</a:t>
            </a:r>
            <a:endParaRPr lang="ro-RO" sz="3600" dirty="0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1714480" y="335756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PĂMÂNT</a:t>
            </a:r>
            <a:endParaRPr lang="ro-RO" sz="3600" dirty="0"/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1714480" y="421481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NEPTUN</a:t>
            </a:r>
            <a:endParaRPr lang="ro-RO" sz="3600" dirty="0"/>
          </a:p>
        </p:txBody>
      </p:sp>
      <p:sp>
        <p:nvSpPr>
          <p:cNvPr id="14" name="Action Button: Custom 1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sz="3600" dirty="0" smtClean="0"/>
              <a:t>ÎN IMAGINE SUNT CORPURI CEREŞTI NUMITE </a:t>
            </a:r>
            <a:r>
              <a:rPr lang="ro-RO" dirty="0" smtClean="0"/>
              <a:t>:</a:t>
            </a:r>
            <a:endParaRPr lang="ro-RO" dirty="0"/>
          </a:p>
        </p:txBody>
      </p:sp>
      <p:pic>
        <p:nvPicPr>
          <p:cNvPr id="10" name="Content Placeholder 9" descr="jupiter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077021"/>
            <a:ext cx="3557245" cy="2371496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714480" y="157161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METEORIŢI</a:t>
            </a:r>
            <a:endParaRPr lang="ro-RO" sz="3600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1714480" y="242886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STELE</a:t>
            </a:r>
            <a:endParaRPr lang="ro-RO" sz="3600" dirty="0"/>
          </a:p>
        </p:txBody>
      </p:sp>
      <p:sp>
        <p:nvSpPr>
          <p:cNvPr id="12" name="Action Button: Custom 11">
            <a:hlinkClick r:id="rId4" action="ppaction://hlinksldjump" highlightClick="1"/>
          </p:cNvPr>
          <p:cNvSpPr/>
          <p:nvPr/>
        </p:nvSpPr>
        <p:spPr>
          <a:xfrm>
            <a:off x="1714480" y="335756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COMETE</a:t>
            </a:r>
            <a:endParaRPr lang="ro-RO" sz="3600" dirty="0"/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1714480" y="421481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PLANETE</a:t>
            </a:r>
            <a:endParaRPr lang="ro-RO" sz="3600" dirty="0"/>
          </a:p>
        </p:txBody>
      </p:sp>
      <p:sp>
        <p:nvSpPr>
          <p:cNvPr id="14" name="Action Button: Custom 1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dirty="0" smtClean="0"/>
              <a:t>  IMAGINEA REPREZINTĂ :</a:t>
            </a:r>
            <a:endParaRPr lang="ro-RO" dirty="0"/>
          </a:p>
        </p:txBody>
      </p:sp>
      <p:pic>
        <p:nvPicPr>
          <p:cNvPr id="10" name="Content Placeholder 9" descr="jupiter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989" y="1928802"/>
            <a:ext cx="3413135" cy="2667934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714480" y="157161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smtClean="0"/>
              <a:t>SOARELE</a:t>
            </a:r>
            <a:endParaRPr lang="ro-RO" sz="3200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/>
        </p:nvSpPr>
        <p:spPr>
          <a:xfrm>
            <a:off x="1714480" y="242886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smtClean="0"/>
              <a:t>UNIVERSUL</a:t>
            </a:r>
            <a:endParaRPr lang="ro-RO" sz="3200" dirty="0"/>
          </a:p>
        </p:txBody>
      </p:sp>
      <p:sp>
        <p:nvSpPr>
          <p:cNvPr id="12" name="Action Button: Custom 11">
            <a:hlinkClick r:id="rId4" action="ppaction://hlinksldjump" highlightClick="1"/>
          </p:cNvPr>
          <p:cNvSpPr/>
          <p:nvPr/>
        </p:nvSpPr>
        <p:spPr>
          <a:xfrm>
            <a:off x="1714480" y="335756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smtClean="0"/>
              <a:t>GALAXIE</a:t>
            </a:r>
            <a:endParaRPr lang="ro-RO" sz="3200" dirty="0"/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1714480" y="421481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smtClean="0"/>
              <a:t>COMETA</a:t>
            </a:r>
            <a:endParaRPr lang="ro-RO" sz="3200" dirty="0"/>
          </a:p>
        </p:txBody>
      </p:sp>
      <p:sp>
        <p:nvSpPr>
          <p:cNvPr id="14" name="Action Button: Custom 1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sz="3600" dirty="0" smtClean="0"/>
              <a:t>CORPURILE CEREŞTI DIN IMAGINE SUNT:</a:t>
            </a:r>
            <a:endParaRPr lang="ro-RO" sz="3600" dirty="0"/>
          </a:p>
        </p:txBody>
      </p:sp>
      <p:pic>
        <p:nvPicPr>
          <p:cNvPr id="10" name="Content Placeholder 9" descr="jupiter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571612"/>
            <a:ext cx="3387600" cy="3387600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714480" y="157161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PLANETE</a:t>
            </a:r>
            <a:endParaRPr lang="ro-RO" sz="3600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/>
        </p:nvSpPr>
        <p:spPr>
          <a:xfrm>
            <a:off x="1714480" y="242886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COMETE</a:t>
            </a:r>
            <a:endParaRPr lang="ro-RO" sz="3600" dirty="0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1714480" y="335756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SATELIŢI</a:t>
            </a:r>
            <a:endParaRPr lang="ro-RO" sz="3600" dirty="0"/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1714480" y="421481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ASTEROIZI</a:t>
            </a:r>
            <a:endParaRPr lang="ro-RO" sz="3600" dirty="0"/>
          </a:p>
        </p:txBody>
      </p:sp>
      <p:sp>
        <p:nvSpPr>
          <p:cNvPr id="14" name="Action Button: Custom 1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 smtClean="0"/>
              <a:t>CORPUL CERESC DIN IMAGINE ESTE:</a:t>
            </a:r>
            <a:endParaRPr lang="ro-RO" dirty="0"/>
          </a:p>
        </p:txBody>
      </p:sp>
      <p:pic>
        <p:nvPicPr>
          <p:cNvPr id="10" name="Content Placeholder 9" descr="jupiter-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300534"/>
            <a:ext cx="3557245" cy="1924469"/>
          </a:xfr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714480" y="157161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COMETĂ</a:t>
            </a:r>
            <a:endParaRPr lang="ro-RO" sz="3600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1714480" y="242886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STEA</a:t>
            </a:r>
            <a:endParaRPr lang="ro-RO" sz="3600" dirty="0"/>
          </a:p>
        </p:txBody>
      </p:sp>
      <p:sp>
        <p:nvSpPr>
          <p:cNvPr id="12" name="Action Button: Custom 11">
            <a:hlinkClick r:id="rId4" action="ppaction://hlinksldjump" highlightClick="1"/>
          </p:cNvPr>
          <p:cNvSpPr/>
          <p:nvPr/>
        </p:nvSpPr>
        <p:spPr>
          <a:xfrm>
            <a:off x="1714480" y="3357562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GALAXIE</a:t>
            </a:r>
            <a:endParaRPr lang="ro-RO" sz="3600" dirty="0"/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1714480" y="4214818"/>
            <a:ext cx="2286048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NEPTUN</a:t>
            </a:r>
            <a:endParaRPr lang="ro-RO" sz="3600" dirty="0"/>
          </a:p>
        </p:txBody>
      </p:sp>
      <p:sp>
        <p:nvSpPr>
          <p:cNvPr id="14" name="Action Button: Custom 1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ALEGE AFIRMAȚIA CORECTĂ</a:t>
            </a:r>
            <a:endParaRPr lang="ro-RO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714480" y="1500174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Sistemul solar cuprinde 9 planete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714480" y="2500306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Cea mai mare planetă din Sistemul Solar este Neptun!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1714480" y="3500438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În sistemul solar  sunt meteoriţi, sateliţi,  asteroizi, comete, 8 planete şi o stea!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Custom 13">
            <a:hlinkClick r:id="rId2" action="ppaction://hlinksldjump" highlightClick="1"/>
          </p:cNvPr>
          <p:cNvSpPr/>
          <p:nvPr/>
        </p:nvSpPr>
        <p:spPr>
          <a:xfrm>
            <a:off x="1714480" y="4500570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Planetele se rotesc în jurul sateliţilor şi primesc căldură şi lumină de la aceştia!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ALEGE AFIRMAȚIA CORECTĂ</a:t>
            </a:r>
            <a:endParaRPr lang="ro-RO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714480" y="1500174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Planetele  Jupiter, Saturn, Uranus și Neptun sunt gazoase și reci!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1714480" y="2500306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planetă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mărime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Solar,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recunoscută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alcătuite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gheaţă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numește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Uranus.!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1714480" y="3500438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Corpuri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cerești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care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rotesc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planete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se numesc meteoriți!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Custom 13">
            <a:hlinkClick r:id="rId3" action="ppaction://hlinksldjump" highlightClick="1"/>
          </p:cNvPr>
          <p:cNvSpPr/>
          <p:nvPr/>
        </p:nvSpPr>
        <p:spPr>
          <a:xfrm>
            <a:off x="1714480" y="4500570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În jurul Soarelui gravitează Galaxia Calea Lactee!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ALEGE AFIRMAȚIA CORECTĂ</a:t>
            </a:r>
            <a:endParaRPr lang="ro-RO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714480" y="1500174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Cea mai îndepărtată planetă față de Soare este Saturn!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1714480" y="2500306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Asteroizii 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sunt corpuri cosmice mai mici decât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planetele care  se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rotesc în jurul Soarelui pe orbite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proprii!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714480" y="3500438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Planetele Mercur , Venus , Pământ și Marte sunt gazoase!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Custom 13">
            <a:hlinkClick r:id="rId2" action="ppaction://hlinksldjump" highlightClick="1"/>
          </p:cNvPr>
          <p:cNvSpPr/>
          <p:nvPr/>
        </p:nvSpPr>
        <p:spPr>
          <a:xfrm>
            <a:off x="1714480" y="4500570"/>
            <a:ext cx="585791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Inelele planetei Marte sunt formate din gaze și praf!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714488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CORECT</a:t>
            </a:r>
            <a:endParaRPr lang="ro-RO" sz="8800" dirty="0">
              <a:solidFill>
                <a:schemeClr val="accent6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3" name="Picture 2" descr="applause-clipart-animation-840575-73777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928934"/>
            <a:ext cx="214314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ro-RO" sz="6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SFÂRSITUL </a:t>
            </a:r>
            <a:br>
              <a:rPr lang="ro-RO" sz="6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</a:br>
            <a:r>
              <a:rPr lang="ro-RO" sz="6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TESTULUI</a:t>
            </a:r>
            <a:endParaRPr lang="ro-RO" sz="6000" dirty="0">
              <a:solidFill>
                <a:schemeClr val="accent6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4" name="Picture 3" descr="XLI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143248"/>
            <a:ext cx="2393955" cy="1980000"/>
          </a:xfrm>
          <a:prstGeom prst="rect">
            <a:avLst/>
          </a:prstGeo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214678" y="6215082"/>
            <a:ext cx="3571900" cy="64291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FĂ TESTUL DIN NOU!</a:t>
            </a:r>
            <a:endParaRPr lang="ro-RO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714488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GREȘIT</a:t>
            </a:r>
            <a:endParaRPr lang="ro-RO" sz="8800" dirty="0">
              <a:solidFill>
                <a:schemeClr val="accent6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  <p:pic>
        <p:nvPicPr>
          <p:cNvPr id="5" name="Picture 4" descr="bdfa0533246f95cba0df68ddf0627d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00362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1.Universul  este nemărginit, în continuă evoluţie şi expansiune!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2.Big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reprezint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sfârşitul Universului!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3.Galaxiile reprezintă aglomeraţii de miliarde de stele!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/>
              <a:t>4</a:t>
            </a:r>
            <a:r>
              <a:rPr lang="ro-RO" dirty="0" smtClean="0"/>
              <a:t>.</a:t>
            </a:r>
            <a:r>
              <a:rPr lang="vi-VN" dirty="0"/>
              <a:t> </a:t>
            </a:r>
            <a:r>
              <a:rPr lang="vi-VN" sz="4000" dirty="0">
                <a:latin typeface="+mj-lt"/>
              </a:rPr>
              <a:t>Corpurile cerești care au </a:t>
            </a:r>
            <a:r>
              <a:rPr lang="vi-VN" sz="4000" dirty="0" smtClean="0">
                <a:latin typeface="+mj-lt"/>
              </a:rPr>
              <a:t>lumină</a:t>
            </a:r>
            <a:r>
              <a:rPr lang="ro-RO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și</a:t>
            </a:r>
            <a:r>
              <a:rPr lang="ro-RO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căldură </a:t>
            </a:r>
            <a:r>
              <a:rPr lang="vi-VN" sz="4000" dirty="0">
                <a:latin typeface="+mj-lt"/>
              </a:rPr>
              <a:t>proprie se </a:t>
            </a:r>
            <a:r>
              <a:rPr lang="vi-VN" sz="4000" dirty="0" smtClean="0">
                <a:latin typeface="+mj-lt"/>
              </a:rPr>
              <a:t>numesc</a:t>
            </a:r>
            <a:r>
              <a:rPr lang="ro-RO" sz="4000" dirty="0" smtClean="0">
                <a:latin typeface="+mj-lt"/>
              </a:rPr>
              <a:t> </a:t>
            </a:r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planete!</a:t>
            </a:r>
            <a:endParaRPr lang="ro-RO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Cea mai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apropiată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planetă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de Soare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Mercur!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În cadrul Sistemului Solar, Pământul este situat între planetele</a:t>
            </a:r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 Mercur şi Venus!</a:t>
            </a:r>
            <a:endParaRPr lang="ro-RO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3071802" y="2143116"/>
            <a:ext cx="3000396" cy="785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ADEVĂRAT</a:t>
            </a:r>
            <a:endParaRPr lang="ro-RO" sz="40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71802" y="3214686"/>
            <a:ext cx="3000396" cy="78581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FALS</a:t>
            </a:r>
            <a:endParaRPr lang="ro-RO" sz="4000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2928926" cy="7143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smtClean="0"/>
              <a:t>URMĂTORUL</a:t>
            </a:r>
            <a:endParaRPr lang="ro-RO" sz="3600" dirty="0"/>
          </a:p>
        </p:txBody>
      </p:sp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6072206"/>
            <a:ext cx="2714644" cy="78579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 smtClean="0"/>
              <a:t>ÎNAPOI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349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1.Universul  este nemărginit, în continuă evoluţie şi expansiune!</vt:lpstr>
      <vt:lpstr>2.Big-bang-ul reprezintă sfârşitul Universului! </vt:lpstr>
      <vt:lpstr>3.Galaxiile reprezintă aglomeraţii de miliarde de stele! </vt:lpstr>
      <vt:lpstr>4. Corpurile cerești care au lumină și căldură proprie se numesc planete!</vt:lpstr>
      <vt:lpstr>5. Cea mai apropiată planetă de Soare este Mercur!</vt:lpstr>
      <vt:lpstr>6. În cadrul Sistemului Solar, Pământul este situat între planetele Mercur şi Venus!</vt:lpstr>
      <vt:lpstr>7. Marte este numită „Planeta Roșie”</vt:lpstr>
      <vt:lpstr>8.Planeta Venus este numită „Luceafărul”</vt:lpstr>
      <vt:lpstr>PLANETA DIN IMAGINE ESTE:</vt:lpstr>
      <vt:lpstr>ÎN IMAGINE SUNT CORPURI CEREŞTI NUMITE :</vt:lpstr>
      <vt:lpstr>  IMAGINEA REPREZINTĂ :</vt:lpstr>
      <vt:lpstr>CORPURILE CEREŞTI DIN IMAGINE SUNT:</vt:lpstr>
      <vt:lpstr>CORPUL CERESC DIN IMAGINE ESTE:</vt:lpstr>
      <vt:lpstr>ALEGE AFIRMAȚIA CORECTĂ</vt:lpstr>
      <vt:lpstr>ALEGE AFIRMAȚIA CORECTĂ</vt:lpstr>
      <vt:lpstr>ALEGE AFIRMAȚIA CORECTĂ</vt:lpstr>
      <vt:lpstr>SFÂRSITUL  TESTULUI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Aurora</dc:creator>
  <cp:lastModifiedBy>Aurora</cp:lastModifiedBy>
  <cp:revision>25</cp:revision>
  <dcterms:created xsi:type="dcterms:W3CDTF">2019-02-04T17:06:48Z</dcterms:created>
  <dcterms:modified xsi:type="dcterms:W3CDTF">2019-02-04T20:02:41Z</dcterms:modified>
</cp:coreProperties>
</file>